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5" r:id="rId5"/>
    <p:sldId id="264" r:id="rId6"/>
    <p:sldId id="262" r:id="rId7"/>
    <p:sldId id="261" r:id="rId8"/>
    <p:sldId id="266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0018-D4F3-41E1-A701-168F7C47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E66FB-1811-4EEB-BF78-4A36C2EB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5E679-DC08-4457-9834-32AE8E15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790C-1FD2-48FB-8AEA-2037C097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EAD9A-0593-41C9-8602-8AD5AD50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67A5-CAAC-4CDD-8209-13A6D60E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18E6E-952E-43A9-A232-20171E880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8ABE9-AC0F-4755-BCE6-62D7B125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7E9AA-5618-4A6A-87A9-47C2B3D4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9EA1C-7D9A-42ED-9FA0-27424C3D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6F513-FC11-498D-B8B1-8F41C3CC2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4A043-E889-4198-BA56-44AA178FF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D891C-71A6-4301-A991-F0415C4E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EC5AC-C735-4735-9BA1-E8E81375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9CCC7-F5F7-423B-AE98-94097D66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7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82FA4-0131-491D-96BB-E51D2BF62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B11BC-4224-4E08-A9F0-7C199E07C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8C53-1608-4F6F-95D6-3C5BD6D7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6AEC5-F09F-4A73-AD23-642B1DB85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DF14-9F3D-48E2-94EB-0A518E7C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6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58642-1F36-4F41-8A0F-E26428A4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DAEC8-5563-48C9-B726-A99BFFA6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55C4A-5D36-4E03-BD86-00B16BB5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CAEA-3D3F-4B17-998D-4371DEBF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C54D-358C-4EF5-99BF-79C9E0F2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D829-2E79-4F42-9BA6-126DE148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C6B1B-B66B-41BD-8CBA-7B1D9E7D4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1546F-5826-4A6F-9379-3F649AB87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AA22C-E9ED-4032-AC2C-1921D550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1F398-BE82-42F5-AB7A-B867AAE9D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9AEF2-EEAD-4ACC-91E6-02E30B92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4C8B-1D0A-496F-AFF3-8975B1DD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7800A-4157-4DA0-B99E-C5269C0E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7E48-19EE-42A0-A151-97DDA7142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BFDA7-12DF-4AD5-989A-BC776B4D0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F6CE6-15BC-492A-AF21-5BED86F6B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AADA8-C327-4F54-A314-B07E570B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05256-C6DC-44D2-9C3F-F32D329F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300EE-83B2-40DF-A3ED-6E32FFDD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DE7F-A53D-4406-9B4F-3527B743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7A94B-6AA6-4096-A165-67A4F143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46476-6001-43DF-A54A-DE6F742E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F324E-9AB5-4F4F-A51F-7DBF0E1B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ED29A-93BA-4A2E-BA76-B85E83AE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B2CB-5498-4ED7-A1CE-DA6F6223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86B3A-DA9D-4FA0-A3F4-272A120F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8A4B-48EE-4E93-BA5D-A7264F65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001B-D454-4120-A59C-C672A73B0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4D362-7C00-4F7C-8D94-0DAC86010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3E443-EFD6-4C0A-8292-0FEFE8FF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89831-4420-4AA5-B1DF-42E65C9B8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7B588-C550-414C-98D5-831B5655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BC69-BC6D-4725-8FD6-24C6B820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43E58-0828-410C-8F30-826BE643C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6DBB7-E122-4070-91E3-C3F70FE04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BDC09-DA1A-4713-B63D-D5F1D2E8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9CCA8-1A53-4CE1-8AF2-6DBBE577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C5EC5-B790-44F8-8EB4-AA221D97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0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310CE-9346-4C16-A432-CF38DA99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2A264-1447-48AF-93C5-9DDBB8879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98947-9B41-41CC-B7D4-D8110AFED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C12F-160B-4A8B-A63E-B5B09DB82F52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132A1-6F96-45D6-84D6-71148F38F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58E73-771A-4108-8BCB-164B7BB1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C5D5-8E69-4DEC-AFCD-DAFA0D6A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my.matterport.com/show/?m=eq2MTVMxeXV" TargetMode="External"/><Relationship Id="rId7" Type="http://schemas.openxmlformats.org/officeDocument/2006/relationships/hyperlink" Target="https://my.matterport.com/show/?m=xtZmKknG3K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my.matterport.com/show/?m=RZaTx7zBUyW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my.matterport.com/show/?m=N9y7Yyru5v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my.matterport.com/show/?m=R7oXZkrHBRW" TargetMode="External"/><Relationship Id="rId7" Type="http://schemas.openxmlformats.org/officeDocument/2006/relationships/hyperlink" Target="https://my.matterport.com/show/?m=3obW274qEJ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hyperlink" Target="https://my.matterport.com/show/?m=h3JLykcF2Gk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my.matterport.com/show/?m=z7c3UkjuF9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y.matterport.com/show/?m=xtZmKknG3Kg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matterport.com/show/?m=p98qDCMnMVK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my.matterport.com/show/?m=UJiHMyCGc9K" TargetMode="External"/><Relationship Id="rId4" Type="http://schemas.openxmlformats.org/officeDocument/2006/relationships/hyperlink" Target="https://my.matterport.com/show/?m=tdWWLL81Emz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my.matterport.com/show/?m=94VpU7Pp5Lw" TargetMode="External"/><Relationship Id="rId7" Type="http://schemas.openxmlformats.org/officeDocument/2006/relationships/hyperlink" Target="https://my.matterport.com/show/?m=uYRTfRuLS2q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s://my.matterport.com/show/?m=HR7YYj9RjA7" TargetMode="External"/><Relationship Id="rId5" Type="http://schemas.openxmlformats.org/officeDocument/2006/relationships/hyperlink" Target="https://my.matterport.com/show/?m=DtnSfMpMNhQ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hyperlink" Target="https://my.matterport.com/show/?m=5zSNPQYZKi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DF5A8-AA58-4604-A0F1-6AACEF622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21"/>
          <a:stretch/>
        </p:blipFill>
        <p:spPr>
          <a:xfrm>
            <a:off x="1312021" y="1699327"/>
            <a:ext cx="9567957" cy="4425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327830-5A00-4573-B19E-4A3A962CD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255" y="668280"/>
            <a:ext cx="2065490" cy="7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73F68-88B8-4440-B952-0AD456C6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2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2C2E2-ACE6-45F0-94A1-7AECF2626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72129-3D33-4BD3-B83E-0AD139E7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808"/>
            <a:ext cx="12192000" cy="3006191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24B4D56-06E5-48A7-A3BD-16EF2DFB8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6" y="1617696"/>
            <a:ext cx="2700338" cy="1811304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215469CF-6191-43AA-B42D-6C7716C4C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831" y="1617696"/>
            <a:ext cx="2695612" cy="1830354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A687853-33B8-43E6-AFC6-5A067B1CE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060" y="1617696"/>
            <a:ext cx="2695612" cy="1805318"/>
          </a:xfrm>
          <a:prstGeom prst="rect">
            <a:avLst/>
          </a:prstGeom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04226EA5-0033-4F3E-A761-9F87CA84BA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5289" y="1617696"/>
            <a:ext cx="2695613" cy="1802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A32C0-11FC-44B9-9D37-01488887C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19241"/>
            <a:ext cx="12192000" cy="1423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2A90EC-4ACD-4739-B1AF-ED82E107D9AA}"/>
              </a:ext>
            </a:extLst>
          </p:cNvPr>
          <p:cNvSpPr txBox="1"/>
          <p:nvPr/>
        </p:nvSpPr>
        <p:spPr>
          <a:xfrm>
            <a:off x="292876" y="3423014"/>
            <a:ext cx="269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Classic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5D249-EFFA-4DF0-9E64-C21204C8534E}"/>
              </a:ext>
            </a:extLst>
          </p:cNvPr>
          <p:cNvSpPr txBox="1"/>
          <p:nvPr/>
        </p:nvSpPr>
        <p:spPr>
          <a:xfrm>
            <a:off x="3296831" y="3429000"/>
            <a:ext cx="269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Double/Double Superior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6F864C-C8DB-4DFC-A73A-54A61FD34C98}"/>
              </a:ext>
            </a:extLst>
          </p:cNvPr>
          <p:cNvSpPr txBox="1"/>
          <p:nvPr/>
        </p:nvSpPr>
        <p:spPr>
          <a:xfrm>
            <a:off x="6296060" y="3420284"/>
            <a:ext cx="269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Suite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8CDEE-F8F1-4359-9C7D-3308AF734FD2}"/>
              </a:ext>
            </a:extLst>
          </p:cNvPr>
          <p:cNvSpPr txBox="1"/>
          <p:nvPr/>
        </p:nvSpPr>
        <p:spPr>
          <a:xfrm>
            <a:off x="9295289" y="3420284"/>
            <a:ext cx="269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Bedroom Corner Suite</a:t>
            </a:r>
          </a:p>
        </p:txBody>
      </p:sp>
    </p:spTree>
    <p:extLst>
      <p:ext uri="{BB962C8B-B14F-4D97-AF65-F5344CB8AC3E}">
        <p14:creationId xmlns:p14="http://schemas.microsoft.com/office/powerpoint/2010/main" val="377641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A07F7-26F3-4760-8D9B-D9E22C04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7226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298678B9-0E92-4519-B6C9-9E4B49950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1371955"/>
            <a:ext cx="2324100" cy="2057045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701287FF-46AE-441D-998D-A4DAA3DFD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932" y="1371955"/>
            <a:ext cx="2391406" cy="205704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445A69E1-0C55-4943-82B5-1D9CA506E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866" y="1371955"/>
            <a:ext cx="2413486" cy="2096116"/>
          </a:xfrm>
          <a:prstGeom prst="rect">
            <a:avLst/>
          </a:prstGeom>
        </p:spPr>
      </p:pic>
      <p:pic>
        <p:nvPicPr>
          <p:cNvPr id="7" name="Picture 6">
            <a:hlinkClick r:id="rId9"/>
            <a:extLst>
              <a:ext uri="{FF2B5EF4-FFF2-40B4-BE49-F238E27FC236}">
                <a16:creationId xmlns:a16="http://schemas.microsoft.com/office/drawing/2014/main" id="{CD005E32-E9F4-4712-98C3-4DFEA86C0F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3103" y="1364416"/>
            <a:ext cx="2443918" cy="2076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EA94F7-F0C4-4D33-98E2-6C50A224BC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771" y="3580455"/>
            <a:ext cx="11063785" cy="309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3CFE1-EC1A-4CEF-B796-56999C7E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5425"/>
            <a:ext cx="12192000" cy="2580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CF65-BAA4-4C30-A82F-F4B6CF1C9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489"/>
            <a:ext cx="12192000" cy="1430304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55E028C-9E0E-479F-BF36-781C50BC6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53" y="1884631"/>
            <a:ext cx="2806899" cy="1840173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82F015E3-6EF9-4048-A60A-EA1E9948E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609" y="1875105"/>
            <a:ext cx="2827391" cy="1859224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84B53620-FB7E-430C-840D-B4A11898E8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757" y="1884631"/>
            <a:ext cx="2752126" cy="1860233"/>
          </a:xfrm>
          <a:prstGeom prst="rect">
            <a:avLst/>
          </a:prstGeom>
        </p:spPr>
      </p:pic>
      <p:pic>
        <p:nvPicPr>
          <p:cNvPr id="7" name="Picture 6">
            <a:hlinkClick r:id="rId10"/>
            <a:extLst>
              <a:ext uri="{FF2B5EF4-FFF2-40B4-BE49-F238E27FC236}">
                <a16:creationId xmlns:a16="http://schemas.microsoft.com/office/drawing/2014/main" id="{7C477EFD-9A18-4D10-809E-1437D4E2D7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7640" y="1884631"/>
            <a:ext cx="2752127" cy="1846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EC0F8A-6A26-4287-AADF-1E1016428A48}"/>
              </a:ext>
            </a:extLst>
          </p:cNvPr>
          <p:cNvSpPr txBox="1"/>
          <p:nvPr/>
        </p:nvSpPr>
        <p:spPr>
          <a:xfrm>
            <a:off x="241953" y="3724804"/>
            <a:ext cx="2806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Ballroom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7C974-13A9-46BD-BD2B-B0346BAC1E24}"/>
              </a:ext>
            </a:extLst>
          </p:cNvPr>
          <p:cNvSpPr txBox="1"/>
          <p:nvPr/>
        </p:nvSpPr>
        <p:spPr>
          <a:xfrm>
            <a:off x="3268609" y="3724804"/>
            <a:ext cx="2806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Stockton Room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B9F18-6A97-4D46-AC2D-8582609EA804}"/>
              </a:ext>
            </a:extLst>
          </p:cNvPr>
          <p:cNvSpPr txBox="1"/>
          <p:nvPr/>
        </p:nvSpPr>
        <p:spPr>
          <a:xfrm>
            <a:off x="6295265" y="3734329"/>
            <a:ext cx="2752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InterContinental Ballroom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77F1C-97BF-486A-A8EC-411C8F4558B0}"/>
              </a:ext>
            </a:extLst>
          </p:cNvPr>
          <p:cNvSpPr txBox="1"/>
          <p:nvPr/>
        </p:nvSpPr>
        <p:spPr>
          <a:xfrm>
            <a:off x="9287640" y="3725727"/>
            <a:ext cx="27521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Moscone Room</a:t>
            </a:r>
          </a:p>
        </p:txBody>
      </p:sp>
    </p:spTree>
    <p:extLst>
      <p:ext uri="{BB962C8B-B14F-4D97-AF65-F5344CB8AC3E}">
        <p14:creationId xmlns:p14="http://schemas.microsoft.com/office/powerpoint/2010/main" val="126109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F504C-6F0A-4056-BF62-62DA99FCC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11052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BD736BD0-7BA9-44ED-850E-959472BBD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5" y="1390650"/>
            <a:ext cx="3631784" cy="2196327"/>
          </a:xfrm>
          <a:prstGeom prst="rect">
            <a:avLst/>
          </a:prstGeom>
        </p:spPr>
      </p:pic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2291CCD2-2764-4451-AE18-0F52C9DF7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95" y="4041701"/>
            <a:ext cx="3631785" cy="2203642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61E6FC82-A04A-4ACA-93D6-F8E7471850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278" y="1390650"/>
            <a:ext cx="3765441" cy="2234004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0AE37CE-4D40-4AD9-B299-39CA49BAC6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3278" y="4041701"/>
            <a:ext cx="3765441" cy="2208953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31B46802-4BF3-417A-981C-CCBA02F488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9582" y="1390650"/>
            <a:ext cx="3392061" cy="485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791CBC-A661-4554-8BFB-127C61371225}"/>
              </a:ext>
            </a:extLst>
          </p:cNvPr>
          <p:cNvSpPr txBox="1"/>
          <p:nvPr/>
        </p:nvSpPr>
        <p:spPr>
          <a:xfrm>
            <a:off x="303295" y="3586977"/>
            <a:ext cx="3631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Club InterContinental Lounge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5E2CF-9C50-4D61-9B61-B9624E1CB801}"/>
              </a:ext>
            </a:extLst>
          </p:cNvPr>
          <p:cNvSpPr txBox="1"/>
          <p:nvPr/>
        </p:nvSpPr>
        <p:spPr>
          <a:xfrm>
            <a:off x="4213278" y="3624654"/>
            <a:ext cx="376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LUCE Restaurant, Michelin-starred, 10 years consecutively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C805C-6023-4B2A-910E-8ED7BD784E77}"/>
              </a:ext>
            </a:extLst>
          </p:cNvPr>
          <p:cNvSpPr txBox="1"/>
          <p:nvPr/>
        </p:nvSpPr>
        <p:spPr>
          <a:xfrm>
            <a:off x="303295" y="6245343"/>
            <a:ext cx="3631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State-of-the-Art Fitness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EE289-62FE-4C9A-A1A0-6715F9305C5B}"/>
              </a:ext>
            </a:extLst>
          </p:cNvPr>
          <p:cNvSpPr txBox="1"/>
          <p:nvPr/>
        </p:nvSpPr>
        <p:spPr>
          <a:xfrm>
            <a:off x="4213278" y="6245343"/>
            <a:ext cx="376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controlled indoor lap pool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E0392-646A-478F-80AA-67FCC21A3551}"/>
              </a:ext>
            </a:extLst>
          </p:cNvPr>
          <p:cNvSpPr txBox="1"/>
          <p:nvPr/>
        </p:nvSpPr>
        <p:spPr>
          <a:xfrm>
            <a:off x="8379582" y="6245343"/>
            <a:ext cx="3392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focused Bar 888</a:t>
            </a:r>
          </a:p>
        </p:txBody>
      </p:sp>
    </p:spTree>
    <p:extLst>
      <p:ext uri="{BB962C8B-B14F-4D97-AF65-F5344CB8AC3E}">
        <p14:creationId xmlns:p14="http://schemas.microsoft.com/office/powerpoint/2010/main" val="151431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F0A98-CA2B-4FD0-98ED-413D3256D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58"/>
            <a:ext cx="12192000" cy="656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36AA3C-B80E-4D6A-82FB-F83EBC7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52"/>
          <a:stretch/>
        </p:blipFill>
        <p:spPr>
          <a:xfrm>
            <a:off x="749107" y="2249586"/>
            <a:ext cx="10693785" cy="4446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D2FDC-A689-4CC1-8742-61A336088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27" y="1125467"/>
            <a:ext cx="2573146" cy="9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2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Palec, Candace</dc:creator>
  <cp:lastModifiedBy>Navarro Diaz, Estrella</cp:lastModifiedBy>
  <cp:revision>8</cp:revision>
  <dcterms:created xsi:type="dcterms:W3CDTF">2020-05-27T15:47:17Z</dcterms:created>
  <dcterms:modified xsi:type="dcterms:W3CDTF">2020-05-27T18:32:03Z</dcterms:modified>
</cp:coreProperties>
</file>